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80" r:id="rId3"/>
    <p:sldId id="277" r:id="rId4"/>
    <p:sldId id="281" r:id="rId5"/>
    <p:sldId id="282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H. Doornbos-Zigter" initials="MD" lastIdx="10" clrIdx="0">
    <p:extLst>
      <p:ext uri="{19B8F6BF-5375-455C-9EA6-DF929625EA0E}">
        <p15:presenceInfo xmlns:p15="http://schemas.microsoft.com/office/powerpoint/2012/main" userId="M.H. Doornbos-Zig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81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7535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basis van de voor- en achterkant voorspellen wat voor soort boek ‘Het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dikke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boek van onze bijzondere natuur’ is en wat het schrijfdoel van de auteur is.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gerichte informatie opzoeken door belangrijke woorden te selecteren uit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leeswijzer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Picture 11" descr="https://media.s-bol.com/kZ21WnLO0Ky5/550x7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162" y="2914055"/>
            <a:ext cx="1925515" cy="2267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1124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705427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203" y="932358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16" y="288622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015756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894" y="3776065"/>
            <a:ext cx="3118673" cy="204006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vergelijken, uitleggen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leeswijzer stap 12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Gevonden informatie over 	‘magisch blauw licht’ 	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908780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377606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 kan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gerichte informatie opzoeken door belangrijke woorden te selecteren uit de leeswijzer.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https://media.s-bol.com/kZ21WnLO0Ky5/550x7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485" y="2307038"/>
            <a:ext cx="1925515" cy="2267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leeswijzer stap 13 t/m 16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233" y="4457069"/>
            <a:ext cx="2398843" cy="169918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73617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322341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Beslissen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welk rijk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nieuwe soort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ontdekt is: 	in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rijk van de stenen en mineralen of in het rijk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microscopisch leven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Mindmap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over de soort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695695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226164" y="2377055"/>
            <a:ext cx="4802286" cy="38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3175240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gerichte informatie opzoeken door belangrijke woorden te selecteren uit de leeswijzer. 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informatieve tekst schrijven over een nieuw ontdekte soort.</a:t>
            </a:r>
          </a:p>
        </p:txBody>
      </p:sp>
      <p:pic>
        <p:nvPicPr>
          <p:cNvPr id="12" name="Picture 11" descr="https://media.s-bol.com/kZ21WnLO0Ky5/550x7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485" y="2606279"/>
            <a:ext cx="1925515" cy="2267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93570" y="1087633"/>
            <a:ext cx="8642855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leeswijzer 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17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Informatieve tekst over een nieuw ontdekte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soort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 van de nieuw ontdekte soort mooier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Presentatie over de nieuw ontdekte soort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Presentatie informatieve tekst nieuw ontdekte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soort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Terugblik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93570" y="55663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544580" y="962940"/>
            <a:ext cx="3278282" cy="262682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78" y="2571658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78" y="497035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024" y="2137907"/>
            <a:ext cx="5250055" cy="325406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 descr="https://media.s-bol.com/kZ21WnLO0Ky5/550x7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93" y="3708449"/>
            <a:ext cx="1925515" cy="2267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3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0"/>
          <p:cNvSpPr txBox="1"/>
          <p:nvPr/>
        </p:nvSpPr>
        <p:spPr>
          <a:xfrm>
            <a:off x="695325" y="1532650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Stel een vraag aan je team-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genoten bijvoorbeeld: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Welke gelijke interesses hebben we?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5020796" y="1532650"/>
            <a:ext cx="647520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Bepaal teamnaam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Bepaal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yell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Bepaal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Werken aan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teamposter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563" y="2679670"/>
            <a:ext cx="551985" cy="524036"/>
          </a:xfrm>
          <a:prstGeom prst="rect">
            <a:avLst/>
          </a:prstGeom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0CFB8F80-7CB5-4630-A253-14B45314F2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74" t="40615" r="54408" b="43532"/>
          <a:stretch/>
        </p:blipFill>
        <p:spPr>
          <a:xfrm>
            <a:off x="1474492" y="3581574"/>
            <a:ext cx="2401665" cy="1571782"/>
          </a:xfrm>
          <a:prstGeom prst="rect">
            <a:avLst/>
          </a:prstGeom>
        </p:spPr>
      </p:pic>
      <p:sp>
        <p:nvSpPr>
          <p:cNvPr id="9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Teamnaam</a:t>
            </a:r>
          </a:p>
        </p:txBody>
      </p:sp>
    </p:spTree>
    <p:extLst>
      <p:ext uri="{BB962C8B-B14F-4D97-AF65-F5344CB8AC3E}">
        <p14:creationId xmlns:p14="http://schemas.microsoft.com/office/powerpoint/2010/main" val="78352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791807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(informatief)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00849"/>
            <a:ext cx="1510361" cy="213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5325" y="3463831"/>
            <a:ext cx="5409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Leerkracht doet het voor en voorlezen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vak 12"/>
          <p:cNvSpPr txBox="1"/>
          <p:nvPr/>
        </p:nvSpPr>
        <p:spPr>
          <a:xfrm>
            <a:off x="695325" y="3920656"/>
            <a:ext cx="44826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Leerkracht	Stap 1 t/m 4 leeswijzer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0"/>
          <p:cNvSpPr txBox="1"/>
          <p:nvPr/>
        </p:nvSpPr>
        <p:spPr>
          <a:xfrm>
            <a:off x="695325" y="1449388"/>
            <a:ext cx="396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massieve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een koude kermis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thuis-komen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polijsten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2"/>
          <p:cNvSpPr txBox="1"/>
          <p:nvPr/>
        </p:nvSpPr>
        <p:spPr>
          <a:xfrm>
            <a:off x="686891" y="5163831"/>
            <a:ext cx="657555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Inleidende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pagina’s over stenen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mineralen (leeswijzer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6891" y="4706291"/>
            <a:ext cx="1765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6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Nieuwe teams en samenwerkvaardigheid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 gebruik leeswijzer en voorlezen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Prutsers en pechvogels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265" y="2981188"/>
            <a:ext cx="3573273" cy="23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kunnen gerichte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 opzoeken door belangrijke woorden te selecteren uit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leeswijzer. 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eigen woorden uitleggen wat een ‘organisch mineraal’ betekent.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onderzoeken wie de ‘Azteken van Mexico’ zijn.</a:t>
            </a:r>
          </a:p>
        </p:txBody>
      </p:sp>
      <p:pic>
        <p:nvPicPr>
          <p:cNvPr id="12" name="Picture 11" descr="https://media.s-bol.com/kZ21WnLO0Ky5/550x7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485" y="2914055"/>
            <a:ext cx="1925515" cy="2267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5 t/m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2887525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1167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6047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376" y="3651347"/>
            <a:ext cx="2735248" cy="1789249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vergelijken, 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Gebruik leeswijzer	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940639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84940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r>
              <a:rPr lang="nl-NL" b="1" dirty="0" smtClean="0"/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gerichte informatie opzoeken door belangrijke woorden te selecteren uit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leeswijzer. 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verschillen en overeenkomsten tussen ‘protozoa’ en ‘archaea’ benoemen.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chemische reactie beschrijven die ervoor zorgt dat sommige algen ‘magisch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blauw licht geven.</a:t>
            </a:r>
          </a:p>
        </p:txBody>
      </p:sp>
      <p:pic>
        <p:nvPicPr>
          <p:cNvPr id="12" name="Picture 11" descr="https://media.s-bol.com/kZ21WnLO0Ky5/550x7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485" y="3221832"/>
            <a:ext cx="1925515" cy="2267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3288</TotalTime>
  <Words>1250</Words>
  <Application>Microsoft Office PowerPoint</Application>
  <PresentationFormat>Widescreen</PresentationFormat>
  <Paragraphs>277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263</cp:revision>
  <dcterms:created xsi:type="dcterms:W3CDTF">2017-07-26T14:05:48Z</dcterms:created>
  <dcterms:modified xsi:type="dcterms:W3CDTF">2022-09-11T11:09:26Z</dcterms:modified>
</cp:coreProperties>
</file>